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118872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7"/>
    <p:restoredTop sz="94686"/>
  </p:normalViewPr>
  <p:slideViewPr>
    <p:cSldViewPr snapToGrid="0" snapToObjects="1">
      <p:cViewPr varScale="1">
        <p:scale>
          <a:sx n="63" d="100"/>
          <a:sy n="63" d="100"/>
        </p:scale>
        <p:origin x="10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45429"/>
            <a:ext cx="7772400" cy="413850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6243533"/>
            <a:ext cx="6858000" cy="286998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340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15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632883"/>
            <a:ext cx="1971675" cy="100738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632883"/>
            <a:ext cx="5800725" cy="1007385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68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3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963549"/>
            <a:ext cx="7886700" cy="494474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7955072"/>
            <a:ext cx="7886700" cy="260032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8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3164417"/>
            <a:ext cx="3886200" cy="75423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3164417"/>
            <a:ext cx="3886200" cy="75423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76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632886"/>
            <a:ext cx="7886700" cy="22976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914016"/>
            <a:ext cx="3868340" cy="142811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4342130"/>
            <a:ext cx="3868340" cy="63866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2914016"/>
            <a:ext cx="3887391" cy="142811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4342130"/>
            <a:ext cx="3887391" cy="63866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25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21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1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792480"/>
            <a:ext cx="2949178" cy="27736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711539"/>
            <a:ext cx="4629150" cy="844761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3566160"/>
            <a:ext cx="2949178" cy="660675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758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792480"/>
            <a:ext cx="2949178" cy="27736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711539"/>
            <a:ext cx="4629150" cy="844761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3566160"/>
            <a:ext cx="2949178" cy="660675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88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632886"/>
            <a:ext cx="7886700" cy="2297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3164417"/>
            <a:ext cx="7886700" cy="7542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11017676"/>
            <a:ext cx="205740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7AC6C-960E-1D4B-B225-484820817481}" type="datetimeFigureOut">
              <a:rPr lang="en-US" smtClean="0"/>
              <a:t>7/30/20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11017676"/>
            <a:ext cx="308610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11017676"/>
            <a:ext cx="205740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70F93-3917-B844-BBA4-A2A28371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319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5C9CD9DC-845C-CD4E-8E53-41C73F531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560320" cy="256032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B965AD1-1317-9641-B519-C55A64A65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1840" y="0"/>
            <a:ext cx="2560320" cy="256032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14D6CA3-29D0-A645-8A56-4095105FB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80" y="0"/>
            <a:ext cx="2560320" cy="25603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4A91917-B736-A348-9BB7-103D61743D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275840"/>
            <a:ext cx="2560320" cy="256032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3A4EEEA-C52D-1D41-AD49-7029052BB9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1840" y="2272128"/>
            <a:ext cx="2560320" cy="256032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A6B301C-0A8E-6949-B3DF-046F93A211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3680" y="2278986"/>
            <a:ext cx="2560320" cy="256032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F2C019A-D488-A245-86C1-9BCC166BC0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345" y="4472988"/>
            <a:ext cx="2560320" cy="256032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035D8648-659E-8E44-9371-00DE195A2A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91840" y="4472988"/>
            <a:ext cx="2560320" cy="256032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18323EC-D3F2-874E-98E1-E39A99DAF1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83680" y="4470788"/>
            <a:ext cx="2560320" cy="256032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F8699CC-9054-0140-A184-F5044298BE9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6308" y="9809910"/>
            <a:ext cx="2766646" cy="18288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4AF57A5-FE7C-A54E-8074-BA18FC17BCD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85514" y="9809910"/>
            <a:ext cx="2766646" cy="18288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BA2BEAC-672B-6646-AFAA-2AF09485BD2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14720" y="9809910"/>
            <a:ext cx="2766646" cy="18288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903F014-3278-9840-BC67-DB3F23D08214}"/>
              </a:ext>
            </a:extLst>
          </p:cNvPr>
          <p:cNvSpPr txBox="1"/>
          <p:nvPr/>
        </p:nvSpPr>
        <p:spPr>
          <a:xfrm>
            <a:off x="848514" y="9310094"/>
            <a:ext cx="1382233" cy="381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AIC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B8AC147-A337-7440-9144-8956075FE3DD}"/>
              </a:ext>
            </a:extLst>
          </p:cNvPr>
          <p:cNvSpPr txBox="1"/>
          <p:nvPr/>
        </p:nvSpPr>
        <p:spPr>
          <a:xfrm>
            <a:off x="4036119" y="9310094"/>
            <a:ext cx="1382233" cy="381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RMSE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493C79-FCD1-484B-BFC3-AEE149A9445B}"/>
              </a:ext>
            </a:extLst>
          </p:cNvPr>
          <p:cNvSpPr txBox="1"/>
          <p:nvPr/>
        </p:nvSpPr>
        <p:spPr>
          <a:xfrm>
            <a:off x="6706926" y="9310094"/>
            <a:ext cx="1382233" cy="381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RSQ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E8E1BBCA-ED8E-B54C-A67E-900C9C06C3A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1345" y="6749774"/>
            <a:ext cx="2560320" cy="256032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984EBC9A-90E3-3847-9F4D-6EF3B272557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316313" y="6749774"/>
            <a:ext cx="2560320" cy="256032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E14E1BF-6C3F-2648-8000-D814BDA3A08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83680" y="6749774"/>
            <a:ext cx="256032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46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3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Ross</dc:creator>
  <cp:lastModifiedBy>Tim Ross</cp:lastModifiedBy>
  <cp:revision>3</cp:revision>
  <dcterms:created xsi:type="dcterms:W3CDTF">2020-07-30T11:27:27Z</dcterms:created>
  <dcterms:modified xsi:type="dcterms:W3CDTF">2020-07-30T11:36:52Z</dcterms:modified>
</cp:coreProperties>
</file>

<file path=docProps/thumbnail.jpeg>
</file>